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BE60E67-4A65-4B90-BF86-7A2A48CE3ECA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B8EBE09-A36C-407C-AF20-CDBE128C6E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E60E67-4A65-4B90-BF86-7A2A48CE3ECA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8EBE09-A36C-407C-AF20-CDBE128C6E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BE60E67-4A65-4B90-BF86-7A2A48CE3ECA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B8EBE09-A36C-407C-AF20-CDBE128C6E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E60E67-4A65-4B90-BF86-7A2A48CE3ECA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8EBE09-A36C-407C-AF20-CDBE128C6E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BE60E67-4A65-4B90-BF86-7A2A48CE3ECA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B8EBE09-A36C-407C-AF20-CDBE128C6E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E60E67-4A65-4B90-BF86-7A2A48CE3ECA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8EBE09-A36C-407C-AF20-CDBE128C6E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E60E67-4A65-4B90-BF86-7A2A48CE3ECA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8EBE09-A36C-407C-AF20-CDBE128C6E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E60E67-4A65-4B90-BF86-7A2A48CE3ECA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8EBE09-A36C-407C-AF20-CDBE128C6E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BE60E67-4A65-4B90-BF86-7A2A48CE3ECA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8EBE09-A36C-407C-AF20-CDBE128C6E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E60E67-4A65-4B90-BF86-7A2A48CE3ECA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8EBE09-A36C-407C-AF20-CDBE128C6E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E60E67-4A65-4B90-BF86-7A2A48CE3ECA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8EBE09-A36C-407C-AF20-CDBE128C6E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BE60E67-4A65-4B90-BF86-7A2A48CE3ECA}" type="datetimeFigureOut">
              <a:rPr lang="en-US" smtClean="0"/>
              <a:pPr/>
              <a:t>2/20/2016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B8EBE09-A36C-407C-AF20-CDBE128C6E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400" y="533400"/>
            <a:ext cx="6324600" cy="2868168"/>
          </a:xfrm>
        </p:spPr>
        <p:txBody>
          <a:bodyPr/>
          <a:lstStyle/>
          <a:p>
            <a:pPr algn="ctr"/>
            <a:r>
              <a:rPr lang="en-US" dirty="0" smtClean="0"/>
              <a:t>DELHI COURTS MOBILE </a:t>
            </a:r>
            <a:br>
              <a:rPr lang="en-US" dirty="0" smtClean="0"/>
            </a:br>
            <a:r>
              <a:rPr lang="en-US" dirty="0" smtClean="0"/>
              <a:t>APP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800" y="4876800"/>
            <a:ext cx="5715000" cy="1101248"/>
          </a:xfrm>
        </p:spPr>
        <p:txBody>
          <a:bodyPr/>
          <a:lstStyle/>
          <a:p>
            <a:pPr algn="ctr"/>
            <a:r>
              <a:rPr lang="en-US" dirty="0" smtClean="0"/>
              <a:t>Presentation By : </a:t>
            </a:r>
            <a:r>
              <a:rPr lang="en-US" dirty="0" err="1" smtClean="0"/>
              <a:t>Talwant</a:t>
            </a:r>
            <a:r>
              <a:rPr lang="en-US" dirty="0" smtClean="0"/>
              <a:t> Singh</a:t>
            </a:r>
          </a:p>
          <a:p>
            <a:pPr algn="ctr"/>
            <a:r>
              <a:rPr lang="en-US" dirty="0" smtClean="0"/>
              <a:t>District &amp; Sessions Judge : East </a:t>
            </a:r>
            <a:r>
              <a:rPr lang="en-US" dirty="0" err="1" smtClean="0"/>
              <a:t>Distt</a:t>
            </a:r>
            <a:r>
              <a:rPr lang="en-US" dirty="0" smtClean="0"/>
              <a:t>. (Delhi)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ome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4285" y="457839"/>
            <a:ext cx="3256830" cy="5789920"/>
          </a:xfr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495800" y="457200"/>
            <a:ext cx="3505200" cy="5998536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US" sz="2600" dirty="0" smtClean="0"/>
              <a:t>   SLIDER MENU</a:t>
            </a:r>
            <a:endParaRPr kumimoji="0" lang="en-US" sz="26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endParaRPr lang="en-US" sz="2600" baseline="0" dirty="0" smtClean="0"/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US" sz="2600" baseline="0" dirty="0" smtClean="0"/>
              <a:t>   </a:t>
            </a: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US" sz="2600" dirty="0"/>
              <a:t> </a:t>
            </a:r>
            <a:r>
              <a:rPr lang="en-US" sz="2600" dirty="0" smtClean="0"/>
              <a:t>  Slider menu is available on touch of the left top Hamburger icon</a:t>
            </a:r>
            <a:r>
              <a:rPr lang="en-US" sz="2600" dirty="0"/>
              <a:t> </a:t>
            </a:r>
            <a:r>
              <a:rPr lang="en-US" sz="2600" dirty="0" smtClean="0"/>
              <a:t>which displays all the available menu in the map if you are anywhere in the app.</a:t>
            </a: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US" sz="2600" dirty="0"/>
              <a:t> </a:t>
            </a:r>
            <a:r>
              <a:rPr lang="en-US" sz="2600" dirty="0" smtClean="0"/>
              <a:t>  </a:t>
            </a: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US" sz="2600" dirty="0"/>
              <a:t> </a:t>
            </a:r>
            <a:r>
              <a:rPr lang="en-US" sz="2600" dirty="0" smtClean="0"/>
              <a:t>  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4600" y="1066800"/>
            <a:ext cx="7010400" cy="4087368"/>
          </a:xfrm>
        </p:spPr>
        <p:txBody>
          <a:bodyPr/>
          <a:lstStyle/>
          <a:p>
            <a:pPr algn="ctr"/>
            <a:r>
              <a:rPr lang="en-US" sz="6000" dirty="0" smtClean="0"/>
              <a:t>THANK YOU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err="1" smtClean="0"/>
              <a:t>Talwant</a:t>
            </a:r>
            <a:r>
              <a:rPr lang="en-US" sz="3200" dirty="0" smtClean="0"/>
              <a:t> Singh</a:t>
            </a:r>
            <a:br>
              <a:rPr lang="en-US" sz="32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District &amp; Sessions Judge : </a:t>
            </a:r>
            <a:br>
              <a:rPr lang="en-US" sz="2400" dirty="0" smtClean="0"/>
            </a:br>
            <a:r>
              <a:rPr lang="en-US" sz="2400" dirty="0" smtClean="0"/>
              <a:t>East </a:t>
            </a:r>
            <a:r>
              <a:rPr lang="en-US" sz="2400" dirty="0" err="1" smtClean="0"/>
              <a:t>DistRICt</a:t>
            </a:r>
            <a:r>
              <a:rPr lang="en-US" sz="2400" dirty="0" smtClean="0"/>
              <a:t>. (Delhi)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ome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3925" y="457200"/>
            <a:ext cx="3257550" cy="5791200"/>
          </a:xfr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495800" y="457200"/>
            <a:ext cx="3505200" cy="59985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HOME SPLASH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SCREEN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endParaRPr lang="en-US" sz="2600" baseline="0" dirty="0" smtClean="0"/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US" sz="2600" baseline="0" dirty="0" smtClean="0"/>
              <a:t>   </a:t>
            </a: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US" sz="2600" dirty="0"/>
              <a:t> </a:t>
            </a:r>
            <a:r>
              <a:rPr lang="en-US" sz="2600" dirty="0" smtClean="0"/>
              <a:t>  </a:t>
            </a:r>
            <a:r>
              <a:rPr lang="en-US" sz="2600" baseline="0" dirty="0" smtClean="0"/>
              <a:t>Contains</a:t>
            </a:r>
            <a:r>
              <a:rPr lang="en-US" sz="2600" dirty="0" smtClean="0"/>
              <a:t> Logo and check internet connection in the </a:t>
            </a:r>
            <a:r>
              <a:rPr lang="en-US" sz="2600" dirty="0" err="1" smtClean="0"/>
              <a:t>Backgroud</a:t>
            </a:r>
            <a:r>
              <a:rPr lang="en-US" sz="2600" dirty="0" smtClean="0"/>
              <a:t>.</a:t>
            </a: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US" sz="2600" dirty="0"/>
              <a:t> </a:t>
            </a:r>
            <a:r>
              <a:rPr lang="en-US" sz="2600" dirty="0" smtClean="0"/>
              <a:t>  </a:t>
            </a: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US" sz="2600" dirty="0"/>
              <a:t> </a:t>
            </a:r>
            <a:r>
              <a:rPr lang="en-US" sz="2600" dirty="0" smtClean="0"/>
              <a:t>  Redirects to main screen in 2-3 seconds.</a:t>
            </a: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ome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3925" y="457839"/>
            <a:ext cx="3257550" cy="5789921"/>
          </a:xfr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495800" y="457200"/>
            <a:ext cx="3505200" cy="59985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US" sz="2600" dirty="0" smtClean="0"/>
              <a:t>MAIN MENU 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SCREEN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endParaRPr lang="en-US" sz="2600" baseline="0" dirty="0" smtClean="0"/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US" sz="2600" baseline="0" dirty="0" smtClean="0"/>
              <a:t>   </a:t>
            </a: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US" sz="2600" dirty="0"/>
              <a:t> </a:t>
            </a:r>
            <a:r>
              <a:rPr lang="en-US" sz="2600" dirty="0" smtClean="0"/>
              <a:t>  </a:t>
            </a:r>
            <a:r>
              <a:rPr lang="en-US" sz="2600" baseline="0" dirty="0" smtClean="0"/>
              <a:t>Contains</a:t>
            </a:r>
            <a:r>
              <a:rPr lang="en-US" sz="2600" dirty="0" smtClean="0"/>
              <a:t> several menu items and utilities available in the app.</a:t>
            </a: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US" sz="2600" dirty="0"/>
              <a:t> </a:t>
            </a:r>
            <a:r>
              <a:rPr lang="en-US" sz="2600" dirty="0" smtClean="0"/>
              <a:t>  </a:t>
            </a: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US" sz="2600" dirty="0"/>
              <a:t> </a:t>
            </a:r>
            <a:r>
              <a:rPr lang="en-US" sz="2600" dirty="0" smtClean="0"/>
              <a:t>  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ome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4285" y="457839"/>
            <a:ext cx="3256830" cy="5789921"/>
          </a:xfr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495800" y="457200"/>
            <a:ext cx="3505200" cy="59985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US" sz="2600" dirty="0" smtClean="0"/>
              <a:t>CAUSELIST 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SCREEN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endParaRPr lang="en-US" sz="2600" baseline="0" dirty="0" smtClean="0"/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US" sz="2600" baseline="0" dirty="0" smtClean="0"/>
              <a:t>   </a:t>
            </a: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US" sz="2600" dirty="0"/>
              <a:t> </a:t>
            </a:r>
            <a:r>
              <a:rPr lang="en-US" sz="2600" dirty="0" smtClean="0"/>
              <a:t>  First screen asks for date and court complex for which </a:t>
            </a:r>
            <a:r>
              <a:rPr lang="en-US" sz="2600" dirty="0" err="1" smtClean="0"/>
              <a:t>Causelist</a:t>
            </a:r>
            <a:r>
              <a:rPr lang="en-US" sz="2600" dirty="0" smtClean="0"/>
              <a:t> is required.</a:t>
            </a: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US" sz="2600" dirty="0"/>
              <a:t> </a:t>
            </a:r>
            <a:r>
              <a:rPr lang="en-US" sz="2600" dirty="0" smtClean="0"/>
              <a:t>  </a:t>
            </a: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US" sz="2600" dirty="0"/>
              <a:t> </a:t>
            </a:r>
            <a:r>
              <a:rPr lang="en-US" sz="2600" dirty="0" smtClean="0"/>
              <a:t>  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ome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4285" y="457839"/>
            <a:ext cx="3256830" cy="5789920"/>
          </a:xfr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495800" y="457200"/>
            <a:ext cx="3505200" cy="59985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US" sz="2600" dirty="0" smtClean="0"/>
              <a:t>CAUSELIST 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SCREEN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endParaRPr lang="en-US" sz="2600" baseline="0" dirty="0" smtClean="0"/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US" sz="2600" baseline="0" dirty="0" smtClean="0"/>
              <a:t>   </a:t>
            </a: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US" sz="2600" dirty="0"/>
              <a:t> </a:t>
            </a:r>
            <a:r>
              <a:rPr lang="en-US" sz="2600" dirty="0" smtClean="0"/>
              <a:t>  Second screen asks the designation of judges for which the order is required.</a:t>
            </a: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US" sz="2600" dirty="0"/>
              <a:t> </a:t>
            </a:r>
            <a:r>
              <a:rPr lang="en-US" sz="2600" dirty="0" smtClean="0"/>
              <a:t>  </a:t>
            </a: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US" sz="2600" dirty="0"/>
              <a:t> </a:t>
            </a:r>
            <a:r>
              <a:rPr lang="en-US" sz="2600" dirty="0" smtClean="0"/>
              <a:t>  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ome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4285" y="457839"/>
            <a:ext cx="3256830" cy="5789920"/>
          </a:xfr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495800" y="457200"/>
            <a:ext cx="3505200" cy="59985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US" sz="2600" dirty="0" smtClean="0"/>
              <a:t>CAUSELIST 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SCREEN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endParaRPr lang="en-US" sz="2600" baseline="0" dirty="0" smtClean="0"/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US" sz="2600" baseline="0" dirty="0" smtClean="0"/>
              <a:t>   </a:t>
            </a: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US" sz="2600" dirty="0"/>
              <a:t> </a:t>
            </a:r>
            <a:r>
              <a:rPr lang="en-US" sz="2600" dirty="0" smtClean="0"/>
              <a:t>  Third screen prompts name of Judges whose </a:t>
            </a:r>
            <a:r>
              <a:rPr lang="en-US" sz="2600" dirty="0" err="1" smtClean="0"/>
              <a:t>causelist</a:t>
            </a:r>
            <a:r>
              <a:rPr lang="en-US" sz="2600" dirty="0" smtClean="0"/>
              <a:t> is available in the system and displays upon touch on the name of the judges.</a:t>
            </a: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US" sz="2600" dirty="0"/>
              <a:t> </a:t>
            </a:r>
            <a:r>
              <a:rPr lang="en-US" sz="2600" dirty="0" smtClean="0"/>
              <a:t>  </a:t>
            </a: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US" sz="2600" dirty="0"/>
              <a:t> </a:t>
            </a:r>
            <a:r>
              <a:rPr lang="en-US" sz="2600" dirty="0" smtClean="0"/>
              <a:t>  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ome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4285" y="457839"/>
            <a:ext cx="3256830" cy="5789920"/>
          </a:xfr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495800" y="457200"/>
            <a:ext cx="3505200" cy="59985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US" sz="2600" dirty="0" smtClean="0"/>
              <a:t>DAILY ORDER 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SCREEN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endParaRPr lang="en-US" sz="2600" baseline="0" dirty="0" smtClean="0"/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US" sz="2600" baseline="0" dirty="0" smtClean="0"/>
              <a:t>   </a:t>
            </a: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US" sz="2600" dirty="0"/>
              <a:t> </a:t>
            </a:r>
            <a:r>
              <a:rPr lang="en-US" sz="2600" dirty="0" smtClean="0"/>
              <a:t>  Daily orders section works similarly on the pattern of </a:t>
            </a:r>
            <a:r>
              <a:rPr lang="en-US" sz="2600" dirty="0" err="1" smtClean="0"/>
              <a:t>Causelist</a:t>
            </a:r>
            <a:r>
              <a:rPr lang="en-US" sz="2600" dirty="0" smtClean="0"/>
              <a:t> and displays the Daily Order and so the </a:t>
            </a:r>
            <a:r>
              <a:rPr lang="en-US" sz="2600" dirty="0" err="1" smtClean="0"/>
              <a:t>Judgement</a:t>
            </a:r>
            <a:r>
              <a:rPr lang="en-US" sz="2600" dirty="0" smtClean="0"/>
              <a:t> section works.</a:t>
            </a: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US" sz="2600" dirty="0"/>
              <a:t> </a:t>
            </a:r>
            <a:r>
              <a:rPr lang="en-US" sz="2600" dirty="0" smtClean="0"/>
              <a:t>  </a:t>
            </a: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US" sz="2600" dirty="0"/>
              <a:t> </a:t>
            </a:r>
            <a:r>
              <a:rPr lang="en-US" sz="2600" dirty="0" smtClean="0"/>
              <a:t>  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ome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4285" y="457839"/>
            <a:ext cx="3256830" cy="5789920"/>
          </a:xfr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495800" y="457200"/>
            <a:ext cx="3505200" cy="59985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US" sz="2600" dirty="0" smtClean="0"/>
              <a:t>JUDGES LIST 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SCREEN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endParaRPr lang="en-US" sz="2600" baseline="0" dirty="0" smtClean="0"/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US" sz="2600" baseline="0" dirty="0" smtClean="0"/>
              <a:t>   </a:t>
            </a: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US" sz="2600" dirty="0"/>
              <a:t> </a:t>
            </a:r>
            <a:r>
              <a:rPr lang="en-US" sz="2600" dirty="0" smtClean="0"/>
              <a:t>  Judges List screen displays the list of Judges District wise and Complex wise with their name, Designation and Room No. in which they hold the court.</a:t>
            </a: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US" sz="2600" dirty="0"/>
              <a:t> </a:t>
            </a:r>
            <a:r>
              <a:rPr lang="en-US" sz="2600" dirty="0" smtClean="0"/>
              <a:t>  </a:t>
            </a: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US" sz="2600" dirty="0"/>
              <a:t> </a:t>
            </a:r>
            <a:r>
              <a:rPr lang="en-US" sz="2600" dirty="0" smtClean="0"/>
              <a:t>  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ome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4285" y="457839"/>
            <a:ext cx="3256830" cy="5789920"/>
          </a:xfr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495800" y="457200"/>
            <a:ext cx="3505200" cy="5998536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US" sz="2600" dirty="0" smtClean="0"/>
              <a:t>   HIGH COURT CASE DISPLAY SCREEN</a:t>
            </a:r>
            <a:endParaRPr kumimoji="0" lang="en-US" sz="26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endParaRPr lang="en-US" sz="2600" baseline="0" dirty="0" smtClean="0"/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US" sz="2600" baseline="0" dirty="0" smtClean="0"/>
              <a:t>   </a:t>
            </a: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US" sz="2600" dirty="0"/>
              <a:t> </a:t>
            </a:r>
            <a:r>
              <a:rPr lang="en-US" sz="2600" dirty="0" smtClean="0"/>
              <a:t>  This screen displays live case listing of the Delhi High Court </a:t>
            </a:r>
            <a:r>
              <a:rPr lang="en-US" sz="2600" dirty="0" err="1" smtClean="0"/>
              <a:t>court</a:t>
            </a:r>
            <a:r>
              <a:rPr lang="en-US" sz="2600" dirty="0" smtClean="0"/>
              <a:t> number wise and refreshes automatically if another matter is hearing by </a:t>
            </a:r>
            <a:r>
              <a:rPr lang="en-US" sz="2600" dirty="0" err="1" smtClean="0"/>
              <a:t>Hon’ble</a:t>
            </a:r>
            <a:r>
              <a:rPr lang="en-US" sz="2600" dirty="0" smtClean="0"/>
              <a:t> Judge.</a:t>
            </a: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US" sz="2600" dirty="0"/>
              <a:t> </a:t>
            </a:r>
            <a:r>
              <a:rPr lang="en-US" sz="2600" dirty="0" smtClean="0"/>
              <a:t>  </a:t>
            </a: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n-US" sz="2600" dirty="0"/>
              <a:t> </a:t>
            </a:r>
            <a:r>
              <a:rPr lang="en-US" sz="2600" dirty="0" smtClean="0"/>
              <a:t>  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22</TotalTime>
  <Words>271</Words>
  <Application>Microsoft Office PowerPoint</Application>
  <PresentationFormat>On-screen Show (4:3)</PresentationFormat>
  <Paragraphs>58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Opulent</vt:lpstr>
      <vt:lpstr>DELHI COURTS MOBILE  APP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THANK YOU  Talwant Singh  District &amp; Sessions Judge :  East DistRICt. (Delhi)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DELHI COURTS MOBILE  APP</dc:title>
  <dc:creator>in</dc:creator>
  <cp:lastModifiedBy>talwant</cp:lastModifiedBy>
  <cp:revision>17</cp:revision>
  <dcterms:created xsi:type="dcterms:W3CDTF">2016-02-19T09:47:20Z</dcterms:created>
  <dcterms:modified xsi:type="dcterms:W3CDTF">2016-02-20T04:26:39Z</dcterms:modified>
</cp:coreProperties>
</file>